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59" r:id="rId5"/>
    <p:sldId id="258" r:id="rId6"/>
    <p:sldId id="25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590094-CF62-47B5-B102-44C29FE5D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821FDE8-5B2F-4F0B-AD77-27049D71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8C29BEF-E2A4-4871-9053-9D64ABBC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16CF3AF-C0E5-4806-BCF1-E1EDB574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3C1DF26-0A5F-4B7F-827D-08E95A96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62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840D90-54FC-4909-B197-FD8335DF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D802BD4-CD30-46B0-B5F3-6E52D91D7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759F79F-FAC7-4F52-A0E4-BDA95D0C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0A40B40-9888-4538-AE53-EF7E7294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23B396D-9084-453E-B837-F8AB4D14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698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52C5B186-288B-4E0C-B12D-591A498A6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A2BCB804-9F5A-4811-91B5-76BF7900E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75211E8-A77A-4CF0-916B-866D7BF6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E1B9414-72F5-4895-BB38-D2144943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8D9DCBA-FBC9-4E69-85DB-4A3FCDE2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077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7B886F-DCE4-4458-A439-E10D6E7A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B6D373D-5DF9-400E-89F0-960A6A2A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EE47387-D507-4DE5-ADA7-55A8C337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98D054D-8EA3-4297-BAB2-0D5B4E8C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FA8642C-15A2-4F00-A418-7F1C5909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5114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963B80-C849-4A00-9152-1612899D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46BE78E-071B-4B72-B57A-97DD13FBA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78FF5E4-533B-462C-B2D2-FE574F7B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E1C3A6-9963-40F5-ABBE-E4E90E18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B478492-46BA-4B7F-9BD8-33F31D45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925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F3A3D5-ACE8-4456-B55A-A65D6C82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AA9FD0B-0DE9-4F5E-8F0D-B0E69F31C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5991817-9DC6-4C7C-A4FA-E567B8C8D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F6EFCA6-37D5-4D9A-825D-B2268D2B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43B8983-4738-41AE-9526-567A90A9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90BED79-67B4-45C4-9946-CB01C6BC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1118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53DD54-A8F9-46A1-AF2A-66C14FF0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EE15A05-C01E-4CBB-AD3F-B9AD85A2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4648FF0-E5D9-439E-9096-CD58441D7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2A68514-C5BC-44F6-A2E7-75F8EB47F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2C14CD9-EF81-4C43-BDE5-A08346B3C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96310200-06DA-480D-9EAD-88BDD8E4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13729317-49F5-45A8-BF59-CCA465B5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A39CA86-C1EF-4106-ABDF-1D533D17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4712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C4712A-D701-402D-AB0C-6290E242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7FB04AC-A13A-4469-ABB4-D812306F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C45E874-55D0-4D20-A09C-F0CCB8B0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B3D047BE-F3D5-4E0D-8462-BA833FCD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5657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30FDD99-F6F5-4CE6-B068-B324D636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A4246619-5C32-447F-A55F-1DE36F04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D9188E93-E03A-4D05-A399-CCD816E2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631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B63B2E-F13C-4FF1-9CC3-E8ACDFD2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AE64550-39B6-4FA0-8166-9CC266ED3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2751285-B367-46DF-ABED-F828A50F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0D678E7-794F-463D-A576-71EF8CEE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7171210-A114-4565-AB8E-3431CBDB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C160B19-4CBB-4384-87EA-DA20FBDD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47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0C62C6-77DF-4CAA-A53E-577BAE2C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995CC99-0CB5-4D93-B2E8-DAE385681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EAB502F-C259-4405-91CE-BF574FF78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06F2814-727C-479D-8A27-080FCA39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1D34669-DEEE-4E39-BA2A-D2D3E730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CB81A1D-CA9B-4E5B-B45E-8113DE31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5067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7DCDE3DC-57FB-4765-8080-F9B9735B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46C5D8A-BBA9-4594-9848-184439481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7A4BBAD-4093-49E1-930F-F8227E16C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CB2-DE9C-448E-BE51-344355DA7ED7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BC57362-D74F-4198-BB4C-E550756E0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D7E297B-E108-4790-A9A8-FD6634C00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C701-9EDC-4E34-9008-23F7141F71A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81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70475D-8B66-453C-8D3F-017A0DD44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3DA4603-12CA-431F-AB5E-3209A4A78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8C79467-2993-48A5-BEBC-001C16901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2FA9CDA-D57C-441E-B244-2CF8F841C2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9C67A12B-BC4C-48C9-B75C-4B66CAB26FB6}"/>
              </a:ext>
            </a:extLst>
          </p:cNvPr>
          <p:cNvSpPr txBox="1"/>
          <p:nvPr/>
        </p:nvSpPr>
        <p:spPr>
          <a:xfrm>
            <a:off x="6102493" y="1254736"/>
            <a:ext cx="5367148" cy="2862322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8</a:t>
            </a:r>
          </a:p>
          <a:p>
            <a:r>
              <a:rPr lang="hr-HR" sz="4000" dirty="0">
                <a:solidFill>
                  <a:srgbClr val="FF33CC"/>
                </a:solidFill>
              </a:rPr>
              <a:t>IN &amp;OUT OF FA</a:t>
            </a:r>
            <a:r>
              <a:rPr lang="en-US" sz="4000" dirty="0">
                <a:solidFill>
                  <a:srgbClr val="FF33CC"/>
                </a:solidFill>
              </a:rPr>
              <a:t>S</a:t>
            </a:r>
            <a:r>
              <a:rPr lang="hr-HR" sz="4000" dirty="0">
                <a:solidFill>
                  <a:srgbClr val="FF33CC"/>
                </a:solidFill>
              </a:rPr>
              <a:t>HION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CE9E696-8166-4DC9-9365-522EC801FE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86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70475D-8B66-453C-8D3F-017A0DD44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3DA4603-12CA-431F-AB5E-3209A4A78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8C79467-2993-48A5-BEBC-001C16901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142BD10-FCF6-4939-9871-6BB4DDE73B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522" y="1679675"/>
            <a:ext cx="7645986" cy="360917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8AE568C6-37A0-4030-B7F7-E052674E4D38}"/>
              </a:ext>
            </a:extLst>
          </p:cNvPr>
          <p:cNvSpPr/>
          <p:nvPr/>
        </p:nvSpPr>
        <p:spPr>
          <a:xfrm>
            <a:off x="30886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79EB8EBE-B688-4592-8705-2029444D84F5}"/>
              </a:ext>
            </a:extLst>
          </p:cNvPr>
          <p:cNvSpPr/>
          <p:nvPr/>
        </p:nvSpPr>
        <p:spPr>
          <a:xfrm>
            <a:off x="3651681" y="59040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71FB8DD-4373-4A76-9AA6-784D277906ED}"/>
              </a:ext>
            </a:extLst>
          </p:cNvPr>
          <p:cNvSpPr txBox="1"/>
          <p:nvPr/>
        </p:nvSpPr>
        <p:spPr>
          <a:xfrm>
            <a:off x="4439991" y="4403248"/>
            <a:ext cx="57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068A664-5C79-44FF-9AF8-476588A2EFDD}"/>
              </a:ext>
            </a:extLst>
          </p:cNvPr>
          <p:cNvSpPr txBox="1"/>
          <p:nvPr/>
        </p:nvSpPr>
        <p:spPr>
          <a:xfrm>
            <a:off x="4439991" y="3625444"/>
            <a:ext cx="57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EDF2B45-B682-4B32-828C-0F170239271F}"/>
              </a:ext>
            </a:extLst>
          </p:cNvPr>
          <p:cNvSpPr txBox="1"/>
          <p:nvPr/>
        </p:nvSpPr>
        <p:spPr>
          <a:xfrm>
            <a:off x="4439991" y="3239500"/>
            <a:ext cx="57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3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5127E33-EC09-45A6-9047-E6D72355C99D}"/>
              </a:ext>
            </a:extLst>
          </p:cNvPr>
          <p:cNvSpPr txBox="1"/>
          <p:nvPr/>
        </p:nvSpPr>
        <p:spPr>
          <a:xfrm>
            <a:off x="4439991" y="2086167"/>
            <a:ext cx="57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4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2E50DEE8-07EF-403B-A2ED-70E4BE5582E3}"/>
              </a:ext>
            </a:extLst>
          </p:cNvPr>
          <p:cNvSpPr txBox="1"/>
          <p:nvPr/>
        </p:nvSpPr>
        <p:spPr>
          <a:xfrm>
            <a:off x="4439991" y="4014346"/>
            <a:ext cx="57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5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CA23BF60-0B6C-4824-964B-1A2EB6F69AEA}"/>
              </a:ext>
            </a:extLst>
          </p:cNvPr>
          <p:cNvSpPr txBox="1"/>
          <p:nvPr/>
        </p:nvSpPr>
        <p:spPr>
          <a:xfrm>
            <a:off x="4427830" y="2485586"/>
            <a:ext cx="57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6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D144CB7E-8D41-4781-BCB7-656FA3622BF6}"/>
              </a:ext>
            </a:extLst>
          </p:cNvPr>
          <p:cNvSpPr txBox="1"/>
          <p:nvPr/>
        </p:nvSpPr>
        <p:spPr>
          <a:xfrm>
            <a:off x="4439991" y="4769540"/>
            <a:ext cx="57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7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A013D64F-4D19-4918-80DF-85A8ADAE4AE1}"/>
              </a:ext>
            </a:extLst>
          </p:cNvPr>
          <p:cNvSpPr txBox="1"/>
          <p:nvPr/>
        </p:nvSpPr>
        <p:spPr>
          <a:xfrm>
            <a:off x="4436708" y="2850598"/>
            <a:ext cx="57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17603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70475D-8B66-453C-8D3F-017A0DD44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3DA4603-12CA-431F-AB5E-3209A4A78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8C79467-2993-48A5-BEBC-001C16901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466DD77-1A34-4F9C-B667-DF76D70DCB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2243" y="236124"/>
            <a:ext cx="3856100" cy="189281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5037C2B-C35A-41F9-9950-A1BFBDB4C31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1168" y="2316163"/>
            <a:ext cx="7739109" cy="44323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4584D42-24AD-4157-986E-E4AB81A52A75}"/>
              </a:ext>
            </a:extLst>
          </p:cNvPr>
          <p:cNvSpPr txBox="1"/>
          <p:nvPr/>
        </p:nvSpPr>
        <p:spPr>
          <a:xfrm>
            <a:off x="3780293" y="3080551"/>
            <a:ext cx="52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How long have you been living in the country?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AAD4331-FC1B-4636-8E26-10D2A40EC973}"/>
              </a:ext>
            </a:extLst>
          </p:cNvPr>
          <p:cNvSpPr txBox="1"/>
          <p:nvPr/>
        </p:nvSpPr>
        <p:spPr>
          <a:xfrm>
            <a:off x="3780293" y="3734600"/>
            <a:ext cx="52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How long has Sally been listening to music full blast?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06D2023-AF6E-4285-95DC-958DE6DCA8A1}"/>
              </a:ext>
            </a:extLst>
          </p:cNvPr>
          <p:cNvSpPr txBox="1"/>
          <p:nvPr/>
        </p:nvSpPr>
        <p:spPr>
          <a:xfrm>
            <a:off x="3761740" y="4423152"/>
            <a:ext cx="52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What have you been arguing about?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20E81F5-9CF6-4536-A148-2DFB12F401A7}"/>
              </a:ext>
            </a:extLst>
          </p:cNvPr>
          <p:cNvSpPr txBox="1"/>
          <p:nvPr/>
        </p:nvSpPr>
        <p:spPr>
          <a:xfrm>
            <a:off x="3800465" y="4998016"/>
            <a:ext cx="52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What have your teachers been trying to explain?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6C1FD93-E1D2-4525-98FB-9F787B18E88D}"/>
              </a:ext>
            </a:extLst>
          </p:cNvPr>
          <p:cNvSpPr txBox="1"/>
          <p:nvPr/>
        </p:nvSpPr>
        <p:spPr>
          <a:xfrm>
            <a:off x="3780293" y="5664627"/>
            <a:ext cx="52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How long have you been looking for a leather jacket?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E21ED09-E94C-4399-BDF6-DB27202A95D9}"/>
              </a:ext>
            </a:extLst>
          </p:cNvPr>
          <p:cNvSpPr txBox="1"/>
          <p:nvPr/>
        </p:nvSpPr>
        <p:spPr>
          <a:xfrm>
            <a:off x="3780293" y="6266891"/>
            <a:ext cx="52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Who have you been writing the letter to? </a:t>
            </a:r>
            <a:endParaRPr lang="hr-HR" sz="1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4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70475D-8B66-453C-8D3F-017A0DD44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3DA4603-12CA-431F-AB5E-3209A4A78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8C79467-2993-48A5-BEBC-001C16901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415D3FA-0B44-4523-962B-1B4F083F5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024" y="-4704"/>
            <a:ext cx="9634976" cy="687185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83F46FC-114A-4375-8A19-BAD5A5B5EF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4976" y="1208462"/>
            <a:ext cx="9144000" cy="98155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428E851-C5DB-440C-AA25-54499EDC616A}"/>
              </a:ext>
            </a:extLst>
          </p:cNvPr>
          <p:cNvSpPr txBox="1"/>
          <p:nvPr/>
        </p:nvSpPr>
        <p:spPr>
          <a:xfrm>
            <a:off x="7947467" y="3277528"/>
            <a:ext cx="3851455" cy="2126864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How long has she been modelling?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Where has she been living?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Who has she been meeting?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Where has she been working?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Which countries has she been visiting?</a:t>
            </a:r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8EAEB97D-AFDE-40B7-805A-3165AB78D3F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111" y="2946440"/>
            <a:ext cx="6298198" cy="384221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DE156DE0-76E5-453D-A7DA-DD0E78F9EF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16165"/>
          <a:stretch/>
        </p:blipFill>
        <p:spPr>
          <a:xfrm>
            <a:off x="1855178" y="2580140"/>
            <a:ext cx="3114675" cy="3753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7F423434-9AE8-44CE-BDCC-A6C65D536EDA}"/>
              </a:ext>
            </a:extLst>
          </p:cNvPr>
          <p:cNvSpPr/>
          <p:nvPr/>
        </p:nvSpPr>
        <p:spPr>
          <a:xfrm>
            <a:off x="1207362" y="3062214"/>
            <a:ext cx="239697" cy="181184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7B91FE18-7EAF-4B79-A8FE-C77A94C1B548}"/>
              </a:ext>
            </a:extLst>
          </p:cNvPr>
          <p:cNvSpPr/>
          <p:nvPr/>
        </p:nvSpPr>
        <p:spPr>
          <a:xfrm>
            <a:off x="1207361" y="3836050"/>
            <a:ext cx="239697" cy="181184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A33065DE-FBBF-49CF-988B-9B27F016EC82}"/>
              </a:ext>
            </a:extLst>
          </p:cNvPr>
          <p:cNvSpPr/>
          <p:nvPr/>
        </p:nvSpPr>
        <p:spPr>
          <a:xfrm>
            <a:off x="1207360" y="4377859"/>
            <a:ext cx="239697" cy="181184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2B25D786-4D57-4B81-BFF7-72306F1D080F}"/>
              </a:ext>
            </a:extLst>
          </p:cNvPr>
          <p:cNvSpPr/>
          <p:nvPr/>
        </p:nvSpPr>
        <p:spPr>
          <a:xfrm>
            <a:off x="1171846" y="4919668"/>
            <a:ext cx="239697" cy="181184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5B900194-F2B5-404F-92D7-C0CE09792074}"/>
              </a:ext>
            </a:extLst>
          </p:cNvPr>
          <p:cNvSpPr/>
          <p:nvPr/>
        </p:nvSpPr>
        <p:spPr>
          <a:xfrm>
            <a:off x="1207357" y="5492666"/>
            <a:ext cx="239697" cy="181184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D90B49D7-C087-4EAD-A994-5BF9C40EB1F0}"/>
              </a:ext>
            </a:extLst>
          </p:cNvPr>
          <p:cNvSpPr/>
          <p:nvPr/>
        </p:nvSpPr>
        <p:spPr>
          <a:xfrm>
            <a:off x="1171846" y="5896538"/>
            <a:ext cx="239697" cy="181184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9197BFF6-8CCC-4496-8056-63868FDC5B00}"/>
              </a:ext>
            </a:extLst>
          </p:cNvPr>
          <p:cNvSpPr/>
          <p:nvPr/>
        </p:nvSpPr>
        <p:spPr>
          <a:xfrm>
            <a:off x="1171846" y="6590707"/>
            <a:ext cx="239697" cy="181184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29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70475D-8B66-453C-8D3F-017A0DD44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3DA4603-12CA-431F-AB5E-3209A4A78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8C79467-2993-48A5-BEBC-001C16901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5DCF79F-2B66-49D6-80F2-CA78BA97D4B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760" y="423677"/>
            <a:ext cx="5810250" cy="7905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7C85DD1-9A07-4720-908C-02894FCA22D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6885" y="1316007"/>
            <a:ext cx="5331596" cy="544716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21_dip_in_8__l8_kittens_on_a_catwalk_-_alicia">
            <a:hlinkClick r:id="" action="ppaction://media"/>
            <a:extLst>
              <a:ext uri="{FF2B5EF4-FFF2-40B4-BE49-F238E27FC236}">
                <a16:creationId xmlns:a16="http://schemas.microsoft.com/office/drawing/2014/main" xmlns="" id="{83AFB24D-5CDC-4E76-8D74-ACF94F6EC4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40234" y="1775011"/>
            <a:ext cx="1827027" cy="18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2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70475D-8B66-453C-8D3F-017A0DD44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3DA4603-12CA-431F-AB5E-3209A4A78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8C79467-2993-48A5-BEBC-001C16901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DE12BB4-5CD9-42CD-9505-E4FC778B079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6719" y="362414"/>
            <a:ext cx="8313281" cy="350825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ED164E2-3A94-4859-BA92-BBE12F3DB5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81969"/>
          <a:stretch/>
        </p:blipFill>
        <p:spPr>
          <a:xfrm>
            <a:off x="4176343" y="5188476"/>
            <a:ext cx="5743575" cy="68065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78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110</Words>
  <Application>Microsoft Office PowerPoint</Application>
  <PresentationFormat>Custom</PresentationFormat>
  <Paragraphs>23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7</cp:revision>
  <dcterms:created xsi:type="dcterms:W3CDTF">2021-12-06T02:33:18Z</dcterms:created>
  <dcterms:modified xsi:type="dcterms:W3CDTF">2021-12-06T13:42:04Z</dcterms:modified>
</cp:coreProperties>
</file>